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309E8-C744-D337-7DEC-66150F5E0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28CB75B-80DC-7D44-368D-20CC08573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5E0109-680C-01D7-D6F1-AD476256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C8452E-52DE-A3E1-DCDF-84DFAC1B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C76FAD5-4B6F-6CEF-0C39-6A9F3AE60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115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BB316-7DC5-8A87-6A03-2DD9585C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5391460-A8B3-C63C-2651-3E4E8F68B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599EFCD-CC8D-7173-AF8B-6F3FB2B8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9B8B30-A1F5-8848-5C56-F6D57E94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EC0C5ED-40BC-6952-DB5B-5D5FD918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198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EE15DD4-9F4C-2C7B-3824-CBF5BED29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3FA946C-A03D-3FAF-19D6-05D3AC469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9ECED7B-76E6-DC5F-A527-72FB67FD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55412E5-6625-39F3-48EE-C1A13AC3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F0898A-CE00-1061-48F0-32EDE0410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23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37E115-7601-5952-63BD-2EAD1DBB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3390C8-2730-A41A-EBD4-8F10481E9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53CF4C3-3B9C-9326-A265-2B9E00F0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7D3C3C-E678-1301-8A08-3ED2E679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2C56CA-4DCA-3F62-1C19-742DC7BC5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550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DA5B5-3DC2-74FA-9E3D-F379F6A7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4CC1754-1015-777B-491C-96FE34ACF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37B31FD-D41C-A219-39E2-0B1D4022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1E2177-0A3C-7080-8C17-E1A4AC1F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621400-8F9F-1B95-7583-7C80D09F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56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A636D-43F4-4242-B9AD-AD33090FC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33D1E2-32EB-B055-4426-CFCCA65D6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64E3C51-E352-74F8-1515-663E8B4EE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DCB4C45-529E-247A-2971-1EE67DF0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15217E5-BBBD-9C6F-7B52-F753C7A0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9D80D1A-51F5-A11B-978B-80CBAD4B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293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96226-7079-6E49-C404-60199BA00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E076CAC-CF93-695C-BFE8-4886D6A92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FEE5F95-1632-07F5-F827-AC5BDA743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9364144-5B28-01D8-AC94-753F8F108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CF3BFCD-76E9-0992-DF35-DE55AB528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5E0406C-EB58-396A-F180-1724B75D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62FBF82-1BA5-177A-0E19-49050C41D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89EA5BD-ABC7-E974-E642-2C46EDCC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464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7619A-8E68-CF30-5B92-50B187744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50C5E43-A4FB-5F67-3C20-4C2346F1B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65E0184-9FA1-FD64-A3D0-A2E20AFC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39B681A-73A4-4A13-4983-0362C1826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784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5C2C20F-6FF6-F80F-C9D9-94B015C7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FB01965-75B7-4C6E-867A-31D1DA652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BFF1A62-D13A-4231-80B8-98FF3384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639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AFD80-23AA-3848-52C4-F9899ACE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F41EA99-6050-EA44-8124-F1F20E015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A40F3BB-A87D-6F8B-35B5-AF358C593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D822F01-A54C-6778-BC63-9F2D052B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B91E891-05A1-AA97-3886-F771FDF16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0AE1AB0-0743-E092-BCAC-0D398974B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817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7CD98-EBC9-F5CD-B335-5384FA8B5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91994C4-A219-4E1A-F232-6ADFE56E4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7087E08-707B-A85B-4E5B-9047C5CAB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6984FC1-C384-9FDB-EE47-160F751F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725D40C-D52E-5A4B-150F-207DF4A4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5D68D60-0561-D683-16C7-414BFC12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946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8AA48A5-23AE-DB92-78CB-95867BD1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6DC7551-DDFA-E9F4-79A9-CA6C44059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3FD78C9-512D-64D5-CD1E-E3AA8C4D1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9662C-3BE9-4770-B36F-D4F25EDADE42}" type="datetimeFigureOut">
              <a:rPr lang="da-DK" smtClean="0"/>
              <a:t>12-10-2023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A93BA87-1D66-9D57-6472-2488AECC5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E1539FF-58F6-F679-C471-2A0A506A7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83C3-62A9-400F-95C6-9BD5C7CB7DD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240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Et billede, der indeholder tekst, Font/skrifttype, grafisk design, design&#10;&#10;Automatisk genereret beskrivelse">
            <a:extLst>
              <a:ext uri="{FF2B5EF4-FFF2-40B4-BE49-F238E27FC236}">
                <a16:creationId xmlns:a16="http://schemas.microsoft.com/office/drawing/2014/main" id="{FCFFA29B-3A60-11B5-C507-8ED2566B9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560"/>
            <a:ext cx="6934200" cy="69342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05FD0B5-3103-F135-3DF3-B1DFA70B3846}"/>
              </a:ext>
            </a:extLst>
          </p:cNvPr>
          <p:cNvSpPr txBox="1"/>
          <p:nvPr/>
        </p:nvSpPr>
        <p:spPr>
          <a:xfrm>
            <a:off x="7071869" y="419100"/>
            <a:ext cx="4970271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4000" b="1" dirty="0"/>
              <a:t>SAVE THE DATE </a:t>
            </a:r>
          </a:p>
          <a:p>
            <a:pPr algn="ctr"/>
            <a:endParaRPr lang="da-DK" dirty="0"/>
          </a:p>
          <a:p>
            <a:pPr algn="ctr"/>
            <a:r>
              <a:rPr lang="da-DK" sz="2800" b="1" dirty="0">
                <a:solidFill>
                  <a:srgbClr val="00759B"/>
                </a:solidFill>
              </a:rPr>
              <a:t>THE 1ST NORDIC ORTHOPAEDIC </a:t>
            </a:r>
          </a:p>
          <a:p>
            <a:pPr algn="ctr"/>
            <a:r>
              <a:rPr lang="da-DK" sz="2800" b="1" dirty="0">
                <a:solidFill>
                  <a:srgbClr val="00759B"/>
                </a:solidFill>
              </a:rPr>
              <a:t>BONE INFECTION SYMPOSIUM</a:t>
            </a:r>
          </a:p>
          <a:p>
            <a:pPr algn="ctr"/>
            <a:endParaRPr lang="da-DK" b="1" dirty="0">
              <a:solidFill>
                <a:srgbClr val="00759B"/>
              </a:solidFill>
            </a:endParaRPr>
          </a:p>
          <a:p>
            <a:pPr algn="ctr"/>
            <a:r>
              <a:rPr lang="da-DK" sz="3200" b="1" dirty="0"/>
              <a:t>2-3 May 2024</a:t>
            </a:r>
          </a:p>
          <a:p>
            <a:pPr algn="ctr"/>
            <a:r>
              <a:rPr lang="da-DK" sz="2400" dirty="0"/>
              <a:t>Copenhagen, Denmark</a:t>
            </a:r>
          </a:p>
          <a:p>
            <a:pPr algn="ctr"/>
            <a:endParaRPr lang="da-DK" sz="2400" dirty="0"/>
          </a:p>
          <a:p>
            <a:pPr algn="ctr"/>
            <a:r>
              <a:rPr lang="da-DK" sz="2400" dirty="0"/>
              <a:t>www.nobis2024.org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9BD5D52-D23B-D08E-6825-BC209A65E143}"/>
              </a:ext>
            </a:extLst>
          </p:cNvPr>
          <p:cNvSpPr txBox="1"/>
          <p:nvPr/>
        </p:nvSpPr>
        <p:spPr>
          <a:xfrm>
            <a:off x="7433021" y="4572000"/>
            <a:ext cx="465550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/>
              <a:t>Session </a:t>
            </a:r>
            <a:r>
              <a:rPr lang="da-DK" sz="2400" b="1" dirty="0" err="1"/>
              <a:t>topics</a:t>
            </a:r>
            <a:endParaRPr lang="da-DK" sz="2400" b="1" dirty="0"/>
          </a:p>
          <a:p>
            <a:pPr algn="ctr"/>
            <a:endParaRPr lang="da-DK" dirty="0"/>
          </a:p>
          <a:p>
            <a:pPr algn="ctr"/>
            <a:r>
              <a:rPr lang="en-US" dirty="0"/>
              <a:t>Advanced wound care</a:t>
            </a:r>
          </a:p>
          <a:p>
            <a:pPr algn="ctr"/>
            <a:r>
              <a:rPr lang="en-US" dirty="0"/>
              <a:t>Bacteria and </a:t>
            </a:r>
            <a:r>
              <a:rPr lang="en-US" dirty="0" err="1"/>
              <a:t>defence</a:t>
            </a:r>
            <a:r>
              <a:rPr lang="en-US" dirty="0"/>
              <a:t> </a:t>
            </a:r>
            <a:r>
              <a:rPr lang="en-US" dirty="0" err="1"/>
              <a:t>mecanisms</a:t>
            </a:r>
            <a:endParaRPr lang="en-US" dirty="0"/>
          </a:p>
          <a:p>
            <a:pPr algn="ctr"/>
            <a:r>
              <a:rPr lang="en-US" dirty="0"/>
              <a:t>How to fix compliance amongst our colleagues?</a:t>
            </a:r>
          </a:p>
          <a:p>
            <a:pPr algn="ctr"/>
            <a:r>
              <a:rPr lang="en-US" dirty="0"/>
              <a:t>When to dare not to spare?</a:t>
            </a:r>
          </a:p>
          <a:p>
            <a:pPr algn="ctr"/>
            <a:r>
              <a:rPr lang="en-US" dirty="0"/>
              <a:t>When to treat with what, when and where?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98318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08E961DA6DD1459EDF29EED100BE84" ma:contentTypeVersion="17" ma:contentTypeDescription="Opret et nyt dokument." ma:contentTypeScope="" ma:versionID="acb81589f01203c381f4a8d4b5753c2d">
  <xsd:schema xmlns:xsd="http://www.w3.org/2001/XMLSchema" xmlns:xs="http://www.w3.org/2001/XMLSchema" xmlns:p="http://schemas.microsoft.com/office/2006/metadata/properties" xmlns:ns2="8f5daf6d-fcc3-428c-8c8b-549723f0b15e" xmlns:ns3="fb9f30af-483f-41fa-89a0-daadabe6050b" targetNamespace="http://schemas.microsoft.com/office/2006/metadata/properties" ma:root="true" ma:fieldsID="af97b057cd8fea48b20955665fda9851" ns2:_="" ns3:_="">
    <xsd:import namespace="8f5daf6d-fcc3-428c-8c8b-549723f0b15e"/>
    <xsd:import namespace="fb9f30af-483f-41fa-89a0-daadabe60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af6d-fcc3-428c-8c8b-549723f0b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f30af-483f-41fa-89a0-daadabe60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a27d0a0-bb6a-415f-8cc3-babce6e5dcab}" ma:internalName="TaxCatchAll" ma:showField="CatchAllData" ma:web="fb9f30af-483f-41fa-89a0-daadabe60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9f30af-483f-41fa-89a0-daadabe6050b" xsi:nil="true"/>
    <lcf76f155ced4ddcb4097134ff3c332f xmlns="8f5daf6d-fcc3-428c-8c8b-549723f0b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E77F53-B1F7-4B8E-ABD9-6C91D7718AA9}"/>
</file>

<file path=customXml/itemProps2.xml><?xml version="1.0" encoding="utf-8"?>
<ds:datastoreItem xmlns:ds="http://schemas.openxmlformats.org/officeDocument/2006/customXml" ds:itemID="{EA51A710-E8D4-438F-82B2-CA03122EC0B1}"/>
</file>

<file path=customXml/itemProps3.xml><?xml version="1.0" encoding="utf-8"?>
<ds:datastoreItem xmlns:ds="http://schemas.openxmlformats.org/officeDocument/2006/customXml" ds:itemID="{68221899-F7D9-4FEF-9822-A741BCC06A19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Lene Winther Hagelskjær</dc:creator>
  <cp:lastModifiedBy>Lene Winther Hagelskjær</cp:lastModifiedBy>
  <cp:revision>1</cp:revision>
  <dcterms:created xsi:type="dcterms:W3CDTF">2023-10-12T20:29:31Z</dcterms:created>
  <dcterms:modified xsi:type="dcterms:W3CDTF">2023-10-12T20:41:19Z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0x010100DE08E961DA6DD1459EDF29EED100BE84</vt:lpwstr>
  </property>
</Properties>
</file>